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20"/>
  </p:notesMasterIdLst>
  <p:handoutMasterIdLst>
    <p:handoutMasterId r:id="rId21"/>
  </p:handoutMasterIdLst>
  <p:sldIdLst>
    <p:sldId id="270" r:id="rId2"/>
    <p:sldId id="271" r:id="rId3"/>
    <p:sldId id="272" r:id="rId4"/>
    <p:sldId id="285" r:id="rId5"/>
    <p:sldId id="273" r:id="rId6"/>
    <p:sldId id="274" r:id="rId7"/>
    <p:sldId id="275" r:id="rId8"/>
    <p:sldId id="276" r:id="rId9"/>
    <p:sldId id="277" r:id="rId10"/>
    <p:sldId id="278" r:id="rId11"/>
    <p:sldId id="283" r:id="rId12"/>
    <p:sldId id="279" r:id="rId13"/>
    <p:sldId id="284" r:id="rId14"/>
    <p:sldId id="280" r:id="rId15"/>
    <p:sldId id="323" r:id="rId16"/>
    <p:sldId id="281" r:id="rId17"/>
    <p:sldId id="282" r:id="rId18"/>
    <p:sldId id="324" r:id="rId19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  <p14:sldId id="271"/>
            <p14:sldId id="272"/>
            <p14:sldId id="285"/>
            <p14:sldId id="273"/>
            <p14:sldId id="274"/>
            <p14:sldId id="275"/>
            <p14:sldId id="276"/>
            <p14:sldId id="277"/>
            <p14:sldId id="278"/>
            <p14:sldId id="283"/>
            <p14:sldId id="279"/>
            <p14:sldId id="284"/>
            <p14:sldId id="280"/>
            <p14:sldId id="323"/>
            <p14:sldId id="281"/>
            <p14:sldId id="282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2CC5-BACC-4834-9464-0639DAF1B322}" v="16" dt="2021-11-29T09:22:00.539"/>
  </p1510:revLst>
</p1510:revInfo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86" d="100"/>
          <a:sy n="86" d="100"/>
        </p:scale>
        <p:origin x="13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Oberröhrmann" userId="b6532b50c05ea6f5" providerId="LiveId" clId="{C2152CC5-BACC-4834-9464-0639DAF1B322}"/>
    <pc:docChg chg="undo custSel addSld delSld modSld delSection modSection">
      <pc:chgData name="Jonas Oberröhrmann" userId="b6532b50c05ea6f5" providerId="LiveId" clId="{C2152CC5-BACC-4834-9464-0639DAF1B322}" dt="2021-11-29T09:27:57.563" v="759" actId="478"/>
      <pc:docMkLst>
        <pc:docMk/>
      </pc:docMkLst>
      <pc:sldChg chg="del">
        <pc:chgData name="Jonas Oberröhrmann" userId="b6532b50c05ea6f5" providerId="LiveId" clId="{C2152CC5-BACC-4834-9464-0639DAF1B322}" dt="2021-11-29T08:59:03.659" v="2" actId="47"/>
        <pc:sldMkLst>
          <pc:docMk/>
          <pc:sldMk cId="2013630025" sldId="305"/>
        </pc:sldMkLst>
      </pc:sldChg>
      <pc:sldChg chg="del">
        <pc:chgData name="Jonas Oberröhrmann" userId="b6532b50c05ea6f5" providerId="LiveId" clId="{C2152CC5-BACC-4834-9464-0639DAF1B322}" dt="2021-11-29T08:59:02.632" v="0" actId="47"/>
        <pc:sldMkLst>
          <pc:docMk/>
          <pc:sldMk cId="952390965" sldId="314"/>
        </pc:sldMkLst>
      </pc:sldChg>
      <pc:sldChg chg="del">
        <pc:chgData name="Jonas Oberröhrmann" userId="b6532b50c05ea6f5" providerId="LiveId" clId="{C2152CC5-BACC-4834-9464-0639DAF1B322}" dt="2021-11-29T08:59:03.251" v="1" actId="47"/>
        <pc:sldMkLst>
          <pc:docMk/>
          <pc:sldMk cId="3767504453" sldId="318"/>
        </pc:sldMkLst>
      </pc:sldChg>
      <pc:sldChg chg="del">
        <pc:chgData name="Jonas Oberröhrmann" userId="b6532b50c05ea6f5" providerId="LiveId" clId="{C2152CC5-BACC-4834-9464-0639DAF1B322}" dt="2021-11-29T08:59:05.240" v="5" actId="47"/>
        <pc:sldMkLst>
          <pc:docMk/>
          <pc:sldMk cId="339371499" sldId="319"/>
        </pc:sldMkLst>
      </pc:sldChg>
      <pc:sldChg chg="del">
        <pc:chgData name="Jonas Oberröhrmann" userId="b6532b50c05ea6f5" providerId="LiveId" clId="{C2152CC5-BACC-4834-9464-0639DAF1B322}" dt="2021-11-29T08:59:05.667" v="6" actId="47"/>
        <pc:sldMkLst>
          <pc:docMk/>
          <pc:sldMk cId="34708775" sldId="321"/>
        </pc:sldMkLst>
      </pc:sldChg>
      <pc:sldChg chg="del">
        <pc:chgData name="Jonas Oberröhrmann" userId="b6532b50c05ea6f5" providerId="LiveId" clId="{C2152CC5-BACC-4834-9464-0639DAF1B322}" dt="2021-11-29T08:59:06.171" v="7" actId="47"/>
        <pc:sldMkLst>
          <pc:docMk/>
          <pc:sldMk cId="3971222227" sldId="322"/>
        </pc:sldMkLst>
      </pc:sldChg>
      <pc:sldChg chg="del">
        <pc:chgData name="Jonas Oberröhrmann" userId="b6532b50c05ea6f5" providerId="LiveId" clId="{C2152CC5-BACC-4834-9464-0639DAF1B322}" dt="2021-11-29T08:59:06.924" v="9" actId="47"/>
        <pc:sldMkLst>
          <pc:docMk/>
          <pc:sldMk cId="3150558061" sldId="323"/>
        </pc:sldMkLst>
      </pc:sldChg>
      <pc:sldChg chg="del">
        <pc:chgData name="Jonas Oberröhrmann" userId="b6532b50c05ea6f5" providerId="LiveId" clId="{C2152CC5-BACC-4834-9464-0639DAF1B322}" dt="2021-11-29T08:59:06.553" v="8" actId="47"/>
        <pc:sldMkLst>
          <pc:docMk/>
          <pc:sldMk cId="2480614252" sldId="324"/>
        </pc:sldMkLst>
      </pc:sldChg>
      <pc:sldChg chg="del">
        <pc:chgData name="Jonas Oberröhrmann" userId="b6532b50c05ea6f5" providerId="LiveId" clId="{C2152CC5-BACC-4834-9464-0639DAF1B322}" dt="2021-11-29T08:59:07.129" v="10" actId="47"/>
        <pc:sldMkLst>
          <pc:docMk/>
          <pc:sldMk cId="2021427417" sldId="325"/>
        </pc:sldMkLst>
      </pc:sldChg>
      <pc:sldChg chg="del">
        <pc:chgData name="Jonas Oberröhrmann" userId="b6532b50c05ea6f5" providerId="LiveId" clId="{C2152CC5-BACC-4834-9464-0639DAF1B322}" dt="2021-11-29T08:59:07.301" v="11" actId="47"/>
        <pc:sldMkLst>
          <pc:docMk/>
          <pc:sldMk cId="2925783383" sldId="326"/>
        </pc:sldMkLst>
      </pc:sldChg>
      <pc:sldChg chg="del">
        <pc:chgData name="Jonas Oberröhrmann" userId="b6532b50c05ea6f5" providerId="LiveId" clId="{C2152CC5-BACC-4834-9464-0639DAF1B322}" dt="2021-11-29T08:59:07.465" v="12" actId="47"/>
        <pc:sldMkLst>
          <pc:docMk/>
          <pc:sldMk cId="3938335871" sldId="327"/>
        </pc:sldMkLst>
      </pc:sldChg>
      <pc:sldChg chg="del">
        <pc:chgData name="Jonas Oberröhrmann" userId="b6532b50c05ea6f5" providerId="LiveId" clId="{C2152CC5-BACC-4834-9464-0639DAF1B322}" dt="2021-11-29T08:59:07.615" v="13" actId="47"/>
        <pc:sldMkLst>
          <pc:docMk/>
          <pc:sldMk cId="970302405" sldId="328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2922503458" sldId="329"/>
        </pc:sldMkLst>
      </pc:sldChg>
      <pc:sldChg chg="del">
        <pc:chgData name="Jonas Oberröhrmann" userId="b6532b50c05ea6f5" providerId="LiveId" clId="{C2152CC5-BACC-4834-9464-0639DAF1B322}" dt="2021-11-29T08:59:04.772" v="4" actId="47"/>
        <pc:sldMkLst>
          <pc:docMk/>
          <pc:sldMk cId="12841776" sldId="330"/>
        </pc:sldMkLst>
      </pc:sldChg>
      <pc:sldChg chg="del">
        <pc:chgData name="Jonas Oberröhrmann" userId="b6532b50c05ea6f5" providerId="LiveId" clId="{C2152CC5-BACC-4834-9464-0639DAF1B322}" dt="2021-11-29T08:59:07.781" v="14" actId="47"/>
        <pc:sldMkLst>
          <pc:docMk/>
          <pc:sldMk cId="535473205" sldId="331"/>
        </pc:sldMkLst>
      </pc:sldChg>
      <pc:sldChg chg="del">
        <pc:chgData name="Jonas Oberröhrmann" userId="b6532b50c05ea6f5" providerId="LiveId" clId="{C2152CC5-BACC-4834-9464-0639DAF1B322}" dt="2021-11-29T08:59:07.943" v="15" actId="47"/>
        <pc:sldMkLst>
          <pc:docMk/>
          <pc:sldMk cId="65754699" sldId="332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276358043" sldId="333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966431235" sldId="334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608059463" sldId="335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978053342" sldId="336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10632250" sldId="337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3831643420" sldId="33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89712245" sldId="340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524109860" sldId="341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050504120" sldId="342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790174934" sldId="343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271971324" sldId="344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344769282" sldId="345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073765859" sldId="347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4202974759" sldId="348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566479037" sldId="349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930445768" sldId="350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1466563063" sldId="352"/>
        </pc:sldMkLst>
      </pc:sldChg>
      <pc:sldChg chg="addSp delSp modSp new mod">
        <pc:chgData name="Jonas Oberröhrmann" userId="b6532b50c05ea6f5" providerId="LiveId" clId="{C2152CC5-BACC-4834-9464-0639DAF1B322}" dt="2021-11-29T09:22:05.597" v="744" actId="1076"/>
        <pc:sldMkLst>
          <pc:docMk/>
          <pc:sldMk cId="3980165880" sldId="352"/>
        </pc:sldMkLst>
        <pc:spChg chg="mod">
          <ac:chgData name="Jonas Oberröhrmann" userId="b6532b50c05ea6f5" providerId="LiveId" clId="{C2152CC5-BACC-4834-9464-0639DAF1B322}" dt="2021-11-29T08:59:29.738" v="68" actId="20577"/>
          <ac:spMkLst>
            <pc:docMk/>
            <pc:sldMk cId="3980165880" sldId="352"/>
            <ac:spMk id="2" creationId="{65EB65E8-2AB1-4CA3-9036-7ECD8309D903}"/>
          </ac:spMkLst>
        </pc:spChg>
        <pc:spChg chg="del">
          <ac:chgData name="Jonas Oberröhrmann" userId="b6532b50c05ea6f5" providerId="LiveId" clId="{C2152CC5-BACC-4834-9464-0639DAF1B322}" dt="2021-11-29T09:01:32.014" v="80"/>
          <ac:spMkLst>
            <pc:docMk/>
            <pc:sldMk cId="3980165880" sldId="352"/>
            <ac:spMk id="3" creationId="{031F834A-EA58-4AF0-BB87-2FE1C3282726}"/>
          </ac:spMkLst>
        </pc:spChg>
        <pc:spChg chg="del">
          <ac:chgData name="Jonas Oberröhrmann" userId="b6532b50c05ea6f5" providerId="LiveId" clId="{C2152CC5-BACC-4834-9464-0639DAF1B322}" dt="2021-11-29T09:01:25.780" v="79" actId="478"/>
          <ac:spMkLst>
            <pc:docMk/>
            <pc:sldMk cId="3980165880" sldId="352"/>
            <ac:spMk id="4" creationId="{9DFEEF11-D862-47B3-A738-6BD3C1B950AA}"/>
          </ac:spMkLst>
        </pc:spChg>
        <pc:spChg chg="mod">
          <ac:chgData name="Jonas Oberröhrmann" userId="b6532b50c05ea6f5" providerId="LiveId" clId="{C2152CC5-BACC-4834-9464-0639DAF1B322}" dt="2021-11-29T08:59:35.713" v="78" actId="20577"/>
          <ac:spMkLst>
            <pc:docMk/>
            <pc:sldMk cId="3980165880" sldId="352"/>
            <ac:spMk id="6" creationId="{AC5FC2A6-57BA-49F3-9810-ABCD37C45B3D}"/>
          </ac:spMkLst>
        </pc:spChg>
        <pc:spChg chg="add del mod">
          <ac:chgData name="Jonas Oberröhrmann" userId="b6532b50c05ea6f5" providerId="LiveId" clId="{C2152CC5-BACC-4834-9464-0639DAF1B322}" dt="2021-11-29T09:01:35.437" v="82"/>
          <ac:spMkLst>
            <pc:docMk/>
            <pc:sldMk cId="3980165880" sldId="352"/>
            <ac:spMk id="11" creationId="{20165868-6762-442E-B182-CA69F02E03C1}"/>
          </ac:spMkLst>
        </pc:spChg>
        <pc:spChg chg="add mod">
          <ac:chgData name="Jonas Oberröhrmann" userId="b6532b50c05ea6f5" providerId="LiveId" clId="{C2152CC5-BACC-4834-9464-0639DAF1B322}" dt="2021-11-29T09:21:32.696" v="731" actId="20577"/>
          <ac:spMkLst>
            <pc:docMk/>
            <pc:sldMk cId="3980165880" sldId="352"/>
            <ac:spMk id="15" creationId="{D694071C-D50F-4BE8-9418-29C3AC691187}"/>
          </ac:spMkLst>
        </pc:spChg>
        <pc:spChg chg="add del mod">
          <ac:chgData name="Jonas Oberröhrmann" userId="b6532b50c05ea6f5" providerId="LiveId" clId="{C2152CC5-BACC-4834-9464-0639DAF1B322}" dt="2021-11-29T09:21:43.777" v="734" actId="478"/>
          <ac:spMkLst>
            <pc:docMk/>
            <pc:sldMk cId="3980165880" sldId="352"/>
            <ac:spMk id="29" creationId="{8712605D-77CE-4C2B-A0E6-C4FFA077549E}"/>
          </ac:spMkLst>
        </pc:spChg>
        <pc:spChg chg="add mod">
          <ac:chgData name="Jonas Oberröhrmann" userId="b6532b50c05ea6f5" providerId="LiveId" clId="{C2152CC5-BACC-4834-9464-0639DAF1B322}" dt="2021-11-29T09:22:05.597" v="744" actId="1076"/>
          <ac:spMkLst>
            <pc:docMk/>
            <pc:sldMk cId="3980165880" sldId="352"/>
            <ac:spMk id="34" creationId="{AE3A1647-C945-4DEB-873C-7FAD0D21E814}"/>
          </ac:spMkLst>
        </pc:spChg>
        <pc:picChg chg="add del mod">
          <ac:chgData name="Jonas Oberröhrmann" userId="b6532b50c05ea6f5" providerId="LiveId" clId="{C2152CC5-BACC-4834-9464-0639DAF1B322}" dt="2021-11-29T09:01:33.866" v="81" actId="478"/>
          <ac:picMkLst>
            <pc:docMk/>
            <pc:sldMk cId="3980165880" sldId="352"/>
            <ac:picMk id="9" creationId="{07AB012A-33A3-483B-842B-BDC85569FF03}"/>
          </ac:picMkLst>
        </pc:picChg>
        <pc:picChg chg="add del mod">
          <ac:chgData name="Jonas Oberröhrmann" userId="b6532b50c05ea6f5" providerId="LiveId" clId="{C2152CC5-BACC-4834-9464-0639DAF1B322}" dt="2021-11-29T09:01:37.504" v="85" actId="478"/>
          <ac:picMkLst>
            <pc:docMk/>
            <pc:sldMk cId="3980165880" sldId="352"/>
            <ac:picMk id="13" creationId="{FBFE989E-0E15-49ED-9C8E-7AF564FF6DF8}"/>
          </ac:picMkLst>
        </pc:picChg>
        <pc:picChg chg="add del mod">
          <ac:chgData name="Jonas Oberröhrmann" userId="b6532b50c05ea6f5" providerId="LiveId" clId="{C2152CC5-BACC-4834-9464-0639DAF1B322}" dt="2021-11-29T09:05:55.890" v="98" actId="478"/>
          <ac:picMkLst>
            <pc:docMk/>
            <pc:sldMk cId="3980165880" sldId="352"/>
            <ac:picMk id="17" creationId="{3B90DC0B-F677-4234-9B58-06FD82B2DC94}"/>
          </ac:picMkLst>
        </pc:picChg>
        <pc:picChg chg="add del mod">
          <ac:chgData name="Jonas Oberröhrmann" userId="b6532b50c05ea6f5" providerId="LiveId" clId="{C2152CC5-BACC-4834-9464-0639DAF1B322}" dt="2021-11-29T09:06:00.310" v="100" actId="478"/>
          <ac:picMkLst>
            <pc:docMk/>
            <pc:sldMk cId="3980165880" sldId="352"/>
            <ac:picMk id="19" creationId="{00825654-3809-45AE-AA91-7148BC1A8A98}"/>
          </ac:picMkLst>
        </pc:picChg>
        <pc:picChg chg="add del mod">
          <ac:chgData name="Jonas Oberröhrmann" userId="b6532b50c05ea6f5" providerId="LiveId" clId="{C2152CC5-BACC-4834-9464-0639DAF1B322}" dt="2021-11-29T09:07:42.273" v="103" actId="478"/>
          <ac:picMkLst>
            <pc:docMk/>
            <pc:sldMk cId="3980165880" sldId="352"/>
            <ac:picMk id="21" creationId="{6D6A00A1-150E-4052-97CD-F1FC8F92825E}"/>
          </ac:picMkLst>
        </pc:picChg>
        <pc:picChg chg="add del mod">
          <ac:chgData name="Jonas Oberröhrmann" userId="b6532b50c05ea6f5" providerId="LiveId" clId="{C2152CC5-BACC-4834-9464-0639DAF1B322}" dt="2021-11-29T09:09:35.825" v="112" actId="478"/>
          <ac:picMkLst>
            <pc:docMk/>
            <pc:sldMk cId="3980165880" sldId="352"/>
            <ac:picMk id="23" creationId="{68D7EA82-B38B-4D67-AD37-B2F0D03FDA9F}"/>
          </ac:picMkLst>
        </pc:picChg>
        <pc:picChg chg="add del mod">
          <ac:chgData name="Jonas Oberröhrmann" userId="b6532b50c05ea6f5" providerId="LiveId" clId="{C2152CC5-BACC-4834-9464-0639DAF1B322}" dt="2021-11-29T09:15:52.232" v="302" actId="478"/>
          <ac:picMkLst>
            <pc:docMk/>
            <pc:sldMk cId="3980165880" sldId="352"/>
            <ac:picMk id="25" creationId="{44BA3E0F-A082-4D77-ACE7-261BB49C8B2A}"/>
          </ac:picMkLst>
        </pc:picChg>
        <pc:picChg chg="add mod ord">
          <ac:chgData name="Jonas Oberröhrmann" userId="b6532b50c05ea6f5" providerId="LiveId" clId="{C2152CC5-BACC-4834-9464-0639DAF1B322}" dt="2021-11-29T09:21:42.063" v="732" actId="167"/>
          <ac:picMkLst>
            <pc:docMk/>
            <pc:sldMk cId="3980165880" sldId="352"/>
            <ac:picMk id="31" creationId="{4C452068-54F9-4FD9-B32C-1F36FBF4BC0B}"/>
          </ac:picMkLst>
        </pc:picChg>
        <pc:cxnChg chg="add del mod">
          <ac:chgData name="Jonas Oberröhrmann" userId="b6532b50c05ea6f5" providerId="LiveId" clId="{C2152CC5-BACC-4834-9464-0639DAF1B322}" dt="2021-11-29T09:21:44.460" v="735" actId="478"/>
          <ac:cxnSpMkLst>
            <pc:docMk/>
            <pc:sldMk cId="3980165880" sldId="352"/>
            <ac:cxnSpMk id="27" creationId="{260F3C62-7DDC-4966-8E5A-68A3E2F338D7}"/>
          </ac:cxnSpMkLst>
        </pc:cxnChg>
        <pc:cxnChg chg="add">
          <ac:chgData name="Jonas Oberröhrmann" userId="b6532b50c05ea6f5" providerId="LiveId" clId="{C2152CC5-BACC-4834-9464-0639DAF1B322}" dt="2021-11-29T09:21:57.246" v="736" actId="11529"/>
          <ac:cxnSpMkLst>
            <pc:docMk/>
            <pc:sldMk cId="3980165880" sldId="352"/>
            <ac:cxnSpMk id="33" creationId="{ED4CA407-0A73-42C0-A85B-044FE6827321}"/>
          </ac:cxnSpMkLst>
        </pc:cxnChg>
      </pc:sldChg>
      <pc:sldChg chg="addSp delSp modSp new mod">
        <pc:chgData name="Jonas Oberröhrmann" userId="b6532b50c05ea6f5" providerId="LiveId" clId="{C2152CC5-BACC-4834-9464-0639DAF1B322}" dt="2021-11-29T09:19:09.221" v="465" actId="20577"/>
        <pc:sldMkLst>
          <pc:docMk/>
          <pc:sldMk cId="2593008887" sldId="353"/>
        </pc:sldMkLst>
        <pc:spChg chg="mod">
          <ac:chgData name="Jonas Oberröhrmann" userId="b6532b50c05ea6f5" providerId="LiveId" clId="{C2152CC5-BACC-4834-9464-0639DAF1B322}" dt="2021-11-29T09:11:52.728" v="236" actId="20577"/>
          <ac:spMkLst>
            <pc:docMk/>
            <pc:sldMk cId="2593008887" sldId="353"/>
            <ac:spMk id="2" creationId="{C4A9F9A7-83A9-434B-8ED4-77493ED66E57}"/>
          </ac:spMkLst>
        </pc:spChg>
        <pc:spChg chg="add del mod">
          <ac:chgData name="Jonas Oberröhrmann" userId="b6532b50c05ea6f5" providerId="LiveId" clId="{C2152CC5-BACC-4834-9464-0639DAF1B322}" dt="2021-11-29T09:19:09.221" v="465" actId="20577"/>
          <ac:spMkLst>
            <pc:docMk/>
            <pc:sldMk cId="2593008887" sldId="353"/>
            <ac:spMk id="3" creationId="{4F53DE6A-C7F6-4068-AA8E-0AEC3059E2D4}"/>
          </ac:spMkLst>
        </pc:spChg>
        <pc:spChg chg="del">
          <ac:chgData name="Jonas Oberröhrmann" userId="b6532b50c05ea6f5" providerId="LiveId" clId="{C2152CC5-BACC-4834-9464-0639DAF1B322}" dt="2021-11-29T09:11:58.360" v="237" actId="478"/>
          <ac:spMkLst>
            <pc:docMk/>
            <pc:sldMk cId="2593008887" sldId="353"/>
            <ac:spMk id="4" creationId="{A04C56F8-570B-4237-B631-57CAFC2AC216}"/>
          </ac:spMkLst>
        </pc:spChg>
        <pc:spChg chg="mod">
          <ac:chgData name="Jonas Oberröhrmann" userId="b6532b50c05ea6f5" providerId="LiveId" clId="{C2152CC5-BACC-4834-9464-0639DAF1B322}" dt="2021-11-29T09:12:25.670" v="266" actId="20577"/>
          <ac:spMkLst>
            <pc:docMk/>
            <pc:sldMk cId="2593008887" sldId="353"/>
            <ac:spMk id="6" creationId="{7FEA8541-D73D-45C8-B526-9A5C17071008}"/>
          </ac:spMkLst>
        </pc:spChg>
        <pc:picChg chg="add del mod">
          <ac:chgData name="Jonas Oberröhrmann" userId="b6532b50c05ea6f5" providerId="LiveId" clId="{C2152CC5-BACC-4834-9464-0639DAF1B322}" dt="2021-11-29T09:12:08.083" v="241"/>
          <ac:picMkLst>
            <pc:docMk/>
            <pc:sldMk cId="2593008887" sldId="353"/>
            <ac:picMk id="9" creationId="{6078EE80-0E49-4261-A8FA-421F77177CCE}"/>
          </ac:picMkLst>
        </pc:picChg>
        <pc:picChg chg="add del mod">
          <ac:chgData name="Jonas Oberröhrmann" userId="b6532b50c05ea6f5" providerId="LiveId" clId="{C2152CC5-BACC-4834-9464-0639DAF1B322}" dt="2021-11-29T09:14:38.080" v="298" actId="478"/>
          <ac:picMkLst>
            <pc:docMk/>
            <pc:sldMk cId="2593008887" sldId="353"/>
            <ac:picMk id="11" creationId="{3CBBD93E-9B85-4720-8BC1-4F08BAF53CB8}"/>
          </ac:picMkLst>
        </pc:picChg>
        <pc:picChg chg="add mod">
          <ac:chgData name="Jonas Oberröhrmann" userId="b6532b50c05ea6f5" providerId="LiveId" clId="{C2152CC5-BACC-4834-9464-0639DAF1B322}" dt="2021-11-29T09:16:16.573" v="369" actId="1076"/>
          <ac:picMkLst>
            <pc:docMk/>
            <pc:sldMk cId="2593008887" sldId="353"/>
            <ac:picMk id="13" creationId="{06E6F036-0F4D-4C95-9443-9CD792A29B30}"/>
          </ac:picMkLst>
        </pc:picChg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36325609" sldId="353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443036741" sldId="354"/>
        </pc:sldMkLst>
      </pc:sldChg>
      <pc:sldChg chg="addSp delSp modSp new mod">
        <pc:chgData name="Jonas Oberröhrmann" userId="b6532b50c05ea6f5" providerId="LiveId" clId="{C2152CC5-BACC-4834-9464-0639DAF1B322}" dt="2021-11-29T09:19:01.984" v="452" actId="20577"/>
        <pc:sldMkLst>
          <pc:docMk/>
          <pc:sldMk cId="2350033921" sldId="354"/>
        </pc:sldMkLst>
        <pc:spChg chg="mod">
          <ac:chgData name="Jonas Oberröhrmann" userId="b6532b50c05ea6f5" providerId="LiveId" clId="{C2152CC5-BACC-4834-9464-0639DAF1B322}" dt="2021-11-29T09:16:23.357" v="383" actId="20577"/>
          <ac:spMkLst>
            <pc:docMk/>
            <pc:sldMk cId="2350033921" sldId="354"/>
            <ac:spMk id="2" creationId="{629CCBD6-506F-4850-9A3B-FEDA3677A42E}"/>
          </ac:spMkLst>
        </pc:spChg>
        <pc:spChg chg="mod">
          <ac:chgData name="Jonas Oberröhrmann" userId="b6532b50c05ea6f5" providerId="LiveId" clId="{C2152CC5-BACC-4834-9464-0639DAF1B322}" dt="2021-11-29T09:19:01.984" v="452" actId="20577"/>
          <ac:spMkLst>
            <pc:docMk/>
            <pc:sldMk cId="2350033921" sldId="354"/>
            <ac:spMk id="3" creationId="{E8F949A7-C9D0-477D-894C-C99C8C71224E}"/>
          </ac:spMkLst>
        </pc:spChg>
        <pc:spChg chg="del">
          <ac:chgData name="Jonas Oberröhrmann" userId="b6532b50c05ea6f5" providerId="LiveId" clId="{C2152CC5-BACC-4834-9464-0639DAF1B322}" dt="2021-11-29T09:16:26.198" v="384" actId="478"/>
          <ac:spMkLst>
            <pc:docMk/>
            <pc:sldMk cId="2350033921" sldId="354"/>
            <ac:spMk id="4" creationId="{1D0EB036-DE51-496F-B13F-E8D4CBFB54F8}"/>
          </ac:spMkLst>
        </pc:spChg>
        <pc:spChg chg="mod">
          <ac:chgData name="Jonas Oberröhrmann" userId="b6532b50c05ea6f5" providerId="LiveId" clId="{C2152CC5-BACC-4834-9464-0639DAF1B322}" dt="2021-11-29T09:18:48.624" v="414" actId="20577"/>
          <ac:spMkLst>
            <pc:docMk/>
            <pc:sldMk cId="2350033921" sldId="354"/>
            <ac:spMk id="6" creationId="{BB42F318-AD23-4506-BB9D-48E92630532C}"/>
          </ac:spMkLst>
        </pc:spChg>
        <pc:picChg chg="add del mod">
          <ac:chgData name="Jonas Oberröhrmann" userId="b6532b50c05ea6f5" providerId="LiveId" clId="{C2152CC5-BACC-4834-9464-0639DAF1B322}" dt="2021-11-29T09:18:36.292" v="402" actId="478"/>
          <ac:picMkLst>
            <pc:docMk/>
            <pc:sldMk cId="2350033921" sldId="354"/>
            <ac:picMk id="9" creationId="{42CAF128-B2CF-492C-A6CE-728BEFB3BA2F}"/>
          </ac:picMkLst>
        </pc:picChg>
        <pc:picChg chg="add mod">
          <ac:chgData name="Jonas Oberröhrmann" userId="b6532b50c05ea6f5" providerId="LiveId" clId="{C2152CC5-BACC-4834-9464-0639DAF1B322}" dt="2021-11-29T09:18:44.933" v="404" actId="1076"/>
          <ac:picMkLst>
            <pc:docMk/>
            <pc:sldMk cId="2350033921" sldId="354"/>
            <ac:picMk id="11" creationId="{03AD9BC7-26EC-4A1F-B194-A979DA66CC2F}"/>
          </ac:picMkLst>
        </pc:pic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80958604" sldId="355"/>
        </pc:sldMkLst>
      </pc:sldChg>
      <pc:sldChg chg="delSp modSp new mod">
        <pc:chgData name="Jonas Oberröhrmann" userId="b6532b50c05ea6f5" providerId="LiveId" clId="{C2152CC5-BACC-4834-9464-0639DAF1B322}" dt="2021-11-29T09:27:57.563" v="759" actId="478"/>
        <pc:sldMkLst>
          <pc:docMk/>
          <pc:sldMk cId="3669949686" sldId="355"/>
        </pc:sldMkLst>
        <pc:spChg chg="mod">
          <ac:chgData name="Jonas Oberröhrmann" userId="b6532b50c05ea6f5" providerId="LiveId" clId="{C2152CC5-BACC-4834-9464-0639DAF1B322}" dt="2021-11-29T09:22:33.876" v="758" actId="20577"/>
          <ac:spMkLst>
            <pc:docMk/>
            <pc:sldMk cId="3669949686" sldId="355"/>
            <ac:spMk id="2" creationId="{AA145F62-DE5F-4C44-9D21-AABAB85AEE20}"/>
          </ac:spMkLst>
        </pc:spChg>
        <pc:spChg chg="del">
          <ac:chgData name="Jonas Oberröhrmann" userId="b6532b50c05ea6f5" providerId="LiveId" clId="{C2152CC5-BACC-4834-9464-0639DAF1B322}" dt="2021-11-29T09:27:57.563" v="759" actId="478"/>
          <ac:spMkLst>
            <pc:docMk/>
            <pc:sldMk cId="3669949686" sldId="355"/>
            <ac:spMk id="6" creationId="{CF58B51C-C622-43E8-B038-630414ABF4BB}"/>
          </ac:spMkLst>
        </pc:sp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160438539" sldId="356"/>
        </pc:sldMkLst>
      </pc:sldChg>
      <pc:sldChg chg="del">
        <pc:chgData name="Jonas Oberröhrmann" userId="b6532b50c05ea6f5" providerId="LiveId" clId="{C2152CC5-BACC-4834-9464-0639DAF1B322}" dt="2021-11-29T08:59:16.962" v="24" actId="47"/>
        <pc:sldMkLst>
          <pc:docMk/>
          <pc:sldMk cId="3658445486" sldId="357"/>
        </pc:sldMkLst>
      </pc:sldChg>
      <pc:sldChg chg="del">
        <pc:chgData name="Jonas Oberröhrmann" userId="b6532b50c05ea6f5" providerId="LiveId" clId="{C2152CC5-BACC-4834-9464-0639DAF1B322}" dt="2021-11-29T08:59:04.236" v="3" actId="47"/>
        <pc:sldMkLst>
          <pc:docMk/>
          <pc:sldMk cId="1406324298" sldId="35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132989401" sldId="359"/>
        </pc:sldMkLst>
      </pc:sldChg>
    </pc:docChg>
  </pc:docChgLst>
  <pc:docChgLst>
    <pc:chgData name="Jonas Oberröhrmann" userId="b6532b50c05ea6f5" providerId="LiveId" clId="{6B9BEA25-1238-4B8C-BDD8-084728CE1606}"/>
    <pc:docChg chg="modSld">
      <pc:chgData name="Jonas Oberröhrmann" userId="b6532b50c05ea6f5" providerId="LiveId" clId="{6B9BEA25-1238-4B8C-BDD8-084728CE1606}" dt="2021-11-25T14:04:44.462" v="1" actId="20577"/>
      <pc:docMkLst>
        <pc:docMk/>
      </pc:docMkLst>
      <pc:sldChg chg="modSp mod">
        <pc:chgData name="Jonas Oberröhrmann" userId="b6532b50c05ea6f5" providerId="LiveId" clId="{6B9BEA25-1238-4B8C-BDD8-084728CE1606}" dt="2021-11-25T14:04:44.462" v="1" actId="20577"/>
        <pc:sldMkLst>
          <pc:docMk/>
          <pc:sldMk cId="3782925508" sldId="270"/>
        </pc:sldMkLst>
        <pc:spChg chg="mod">
          <ac:chgData name="Jonas Oberröhrmann" userId="b6532b50c05ea6f5" providerId="LiveId" clId="{6B9BEA25-1238-4B8C-BDD8-084728CE1606}" dt="2021-11-25T14:04:44.462" v="1" actId="20577"/>
          <ac:spMkLst>
            <pc:docMk/>
            <pc:sldMk cId="3782925508" sldId="270"/>
            <ac:spMk id="6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GitHub\Master-s-Thesis\Masterarbeit\Auswertungen\2021_12_07%20Camera%20Light%20Test%20Filter%20and%20Extend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358705161854777E-2"/>
          <c:y val="6.4814814814814811E-2"/>
          <c:w val="0.89019685039370078"/>
          <c:h val="0.841674686497521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Tabelle1!$G$2:$G$4</c:f>
              <c:strCache>
                <c:ptCount val="3"/>
                <c:pt idx="0">
                  <c:v>Linse</c:v>
                </c:pt>
                <c:pt idx="1">
                  <c:v>Filter</c:v>
                </c:pt>
                <c:pt idx="2">
                  <c:v>Extender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Tabelle1!$K$3:$K$5</c:f>
              <c:strCache>
                <c:ptCount val="3"/>
                <c:pt idx="0">
                  <c:v>Filter </c:v>
                </c:pt>
                <c:pt idx="1">
                  <c:v>Extender</c:v>
                </c:pt>
                <c:pt idx="2">
                  <c:v>Filter und Extender</c:v>
                </c:pt>
              </c:strCache>
            </c:strRef>
          </c:cat>
          <c:val>
            <c:numRef>
              <c:f>Tabelle1!$L$3:$L$5</c:f>
              <c:numCache>
                <c:formatCode>General</c:formatCode>
                <c:ptCount val="3"/>
                <c:pt idx="0">
                  <c:v>2.59</c:v>
                </c:pt>
                <c:pt idx="1">
                  <c:v>14.89</c:v>
                </c:pt>
                <c:pt idx="2">
                  <c:v>2.34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A-401B-8CC6-56DAF6879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840664"/>
        <c:axId val="306840992"/>
      </c:barChart>
      <c:catAx>
        <c:axId val="306840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6840992"/>
        <c:crosses val="autoZero"/>
        <c:auto val="1"/>
        <c:lblAlgn val="ctr"/>
        <c:lblOffset val="100"/>
        <c:noMultiLvlLbl val="0"/>
      </c:catAx>
      <c:valAx>
        <c:axId val="30684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200"/>
                  <a:t>Transmission (%)</a:t>
                </a:r>
              </a:p>
            </c:rich>
          </c:tx>
          <c:layout>
            <c:manualLayout>
              <c:xMode val="edge"/>
              <c:yMode val="edge"/>
              <c:x val="0"/>
              <c:y val="0.30368916087080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6840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49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960C6-71CD-42F6-80D4-6F59A8B7F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Kante in EL Bild: PL Untersuchung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763E34-45AC-4B7C-BA3D-E0674FE77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4915" y="1234712"/>
            <a:ext cx="5038725" cy="252412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773B6-29C8-4405-A554-F1CF1AF57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81B8A83-58E6-4FBB-BE85-C8AF007EC1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8A91785-EBE6-4EBE-AA3B-88EA9904E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5584EC5-2E40-4D6B-8F21-F9B38DE24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281" y="2710424"/>
            <a:ext cx="5129456" cy="385126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78E1B67-3A90-4AE2-AD5E-E9088B8C2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498" y="3428122"/>
            <a:ext cx="5038725" cy="3019425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3E3A53F-F731-45E2-9C84-4311598A16C6}"/>
              </a:ext>
            </a:extLst>
          </p:cNvPr>
          <p:cNvSpPr txBox="1">
            <a:spLocks/>
          </p:cNvSpPr>
          <p:nvPr/>
        </p:nvSpPr>
        <p:spPr>
          <a:xfrm>
            <a:off x="6096000" y="1260000"/>
            <a:ext cx="5903913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PL auf stark abstrahlendem- und dunklem EL Bereich gemessen</a:t>
            </a:r>
          </a:p>
          <a:p>
            <a:r>
              <a:rPr lang="de-DE" dirty="0"/>
              <a:t>Keine Korrelation EL-PL?</a:t>
            </a:r>
          </a:p>
          <a:p>
            <a:r>
              <a:rPr lang="de-DE" dirty="0"/>
              <a:t>Bei PL mit Messtisch verfahren?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BCF47B5-F3F0-42AC-AD9F-BD75DBAA4F96}"/>
              </a:ext>
            </a:extLst>
          </p:cNvPr>
          <p:cNvSpPr txBox="1"/>
          <p:nvPr/>
        </p:nvSpPr>
        <p:spPr>
          <a:xfrm>
            <a:off x="8497766" y="5526760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D9174C8-5AC4-4BA8-8F09-B6FF3067494B}"/>
              </a:ext>
            </a:extLst>
          </p:cNvPr>
          <p:cNvSpPr txBox="1"/>
          <p:nvPr/>
        </p:nvSpPr>
        <p:spPr>
          <a:xfrm>
            <a:off x="9856922" y="3781577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81CD5B6-BED8-4726-A19F-EF11A7DB3734}"/>
              </a:ext>
            </a:extLst>
          </p:cNvPr>
          <p:cNvSpPr txBox="1"/>
          <p:nvPr/>
        </p:nvSpPr>
        <p:spPr>
          <a:xfrm>
            <a:off x="8514985" y="3533604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9F6A9B-5871-4CD1-ACA7-FECAFFD02660}"/>
              </a:ext>
            </a:extLst>
          </p:cNvPr>
          <p:cNvSpPr txBox="1"/>
          <p:nvPr/>
        </p:nvSpPr>
        <p:spPr>
          <a:xfrm>
            <a:off x="9061223" y="4125037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9161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an Referenz (G1971)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6D8B3C-184D-4FD3-A7A7-C45B49D50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Perowskit Defekt (G1963)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0CB860F-7711-490C-BC49-88202E34C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78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</a:t>
            </a:r>
            <a:r>
              <a:rPr lang="de-DE" dirty="0" err="1"/>
              <a:t>Perowskitdefekt</a:t>
            </a:r>
            <a:r>
              <a:rPr lang="de-DE" dirty="0"/>
              <a:t> II (G1974)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D5AC2BE-3DED-4740-BE1E-427F5AD4B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7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ITO Defekt (G1965)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DF62546-DAA9-4F70-BF8A-37F97BAFE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3A1AD1C-11CC-4347-99D7-7E0CDA7981B0}"/>
              </a:ext>
            </a:extLst>
          </p:cNvPr>
          <p:cNvSpPr/>
          <p:nvPr/>
        </p:nvSpPr>
        <p:spPr>
          <a:xfrm>
            <a:off x="2100020" y="3429000"/>
            <a:ext cx="2905933" cy="20961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63FEA8-1F65-4699-A815-7436483B4F5D}"/>
              </a:ext>
            </a:extLst>
          </p:cNvPr>
          <p:cNvSpPr txBox="1"/>
          <p:nvPr/>
        </p:nvSpPr>
        <p:spPr>
          <a:xfrm>
            <a:off x="5061237" y="4105934"/>
            <a:ext cx="343043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4800" i="0" dirty="0"/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C364822-8436-46A5-8C83-994545E416CC}"/>
              </a:ext>
            </a:extLst>
          </p:cNvPr>
          <p:cNvSpPr txBox="1"/>
          <p:nvPr/>
        </p:nvSpPr>
        <p:spPr>
          <a:xfrm>
            <a:off x="7459810" y="3091912"/>
            <a:ext cx="283619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2000" i="0" dirty="0"/>
              <a:t>Stimmen die Farben in beiden Bildern</a:t>
            </a:r>
          </a:p>
          <a:p>
            <a:pPr algn="l"/>
            <a:r>
              <a:rPr lang="de-DE" sz="2000" i="0" dirty="0"/>
              <a:t> überein?</a:t>
            </a:r>
          </a:p>
        </p:txBody>
      </p:sp>
    </p:spTree>
    <p:extLst>
      <p:ext uri="{BB962C8B-B14F-4D97-AF65-F5344CB8AC3E}">
        <p14:creationId xmlns:p14="http://schemas.microsoft.com/office/powerpoint/2010/main" val="316736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Höherer Strom bei ITO Defekt: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E5DD7D-4516-43DE-AC43-F6C31284B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721687" y="4130937"/>
            <a:ext cx="1936374" cy="16889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689412" y="2581835"/>
            <a:ext cx="1968649" cy="32488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315055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ETL Defekt (G1967)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D88DBD0-DE44-4532-ACFF-FE9E2BF62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25229F7-1F6E-4455-8E9E-AF2DB31F06E1}"/>
              </a:ext>
            </a:extLst>
          </p:cNvPr>
          <p:cNvSpPr txBox="1"/>
          <p:nvPr/>
        </p:nvSpPr>
        <p:spPr>
          <a:xfrm>
            <a:off x="7547675" y="3037668"/>
            <a:ext cx="1965282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2 und 4 mit </a:t>
            </a:r>
          </a:p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343786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HTL Defekt (G1968)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59DD2D2-17D4-46C8-ABEC-6F7C8BA0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1F2A463-CF13-4795-BD66-2E0EE009CFCB}"/>
              </a:ext>
            </a:extLst>
          </p:cNvPr>
          <p:cNvSpPr txBox="1"/>
          <p:nvPr/>
        </p:nvSpPr>
        <p:spPr>
          <a:xfrm>
            <a:off x="7470184" y="3121223"/>
            <a:ext cx="1894749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2 und 4 mit</a:t>
            </a:r>
          </a:p>
          <a:p>
            <a:pPr algn="l"/>
            <a:r>
              <a:rPr lang="de-DE" sz="2000" i="0" dirty="0"/>
              <a:t>Defekt!</a:t>
            </a:r>
          </a:p>
        </p:txBody>
      </p:sp>
    </p:spTree>
    <p:extLst>
      <p:ext uri="{BB962C8B-B14F-4D97-AF65-F5344CB8AC3E}">
        <p14:creationId xmlns:p14="http://schemas.microsoft.com/office/powerpoint/2010/main" val="385543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F71A3-A3E8-4268-9E23-8BA34EE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Ladungsträgerprofil in Silizium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E50542-2113-4A97-8806-2884F1A21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Diffusionsgleichung (aus D. Hinken, 2012):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Spannung angelegt bei z=0, Randbedingung: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Solarzellendicke W = 200 µm, Oberflächenrekombination: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𝑟𝑒𝑎𝑟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E50542-2113-4A97-8806-2884F1A21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9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5C7E59-EC21-441B-83D3-2D6FF6376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C87A601-54A2-4533-9DCF-A6C54F1FA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F7AEF-784A-420B-BB6C-4F5D3DB6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8965C57-9734-4F1F-9AEB-2CF172CCD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50" y="1359322"/>
            <a:ext cx="5848350" cy="4391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E948FBC-87D7-41EB-9FAD-F7837CB2C12D}"/>
              </a:ext>
            </a:extLst>
          </p:cNvPr>
          <p:cNvSpPr txBox="1"/>
          <p:nvPr/>
        </p:nvSpPr>
        <p:spPr>
          <a:xfrm>
            <a:off x="840265" y="5880285"/>
            <a:ext cx="1072729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Fragen: Kein Drift?, Löcher bei Dotierungskonzentration?, Wie bei Peros (einfachstes Modell)?</a:t>
            </a:r>
          </a:p>
        </p:txBody>
      </p:sp>
    </p:spTree>
    <p:extLst>
      <p:ext uri="{BB962C8B-B14F-4D97-AF65-F5344CB8AC3E}">
        <p14:creationId xmlns:p14="http://schemas.microsoft.com/office/powerpoint/2010/main" val="156359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2B36C-2B66-4A7C-9980-D9E58F3B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Extender Effekt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35C4FB-36A4-4BF5-9032-4775D3E29A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43294"/>
          </a:xfrm>
        </p:spPr>
        <p:txBody>
          <a:bodyPr/>
          <a:lstStyle/>
          <a:p>
            <a:r>
              <a:rPr lang="de-DE" dirty="0"/>
              <a:t>Mit Extender: Zweifache Vergrößerung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7489E4-DA9D-4D3C-8ACE-D82A52D75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4AC1840-62DC-42EC-8E58-F24E952E5C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06.12.2021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343A9E8-85AE-4A79-B7BC-46D5D1210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5E498D-0638-4E13-9AB4-BF8AA502D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7" y="1703294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8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C35BF-0331-4640-A40C-4B9E628C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Extender Vergleich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0FECC6-DBDE-4EC1-A164-4BB377A9D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78FB7-F2E3-47E2-9F54-9BB5E9A1B9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EA19E8-5D3E-4F31-AAF5-2FE6EF0E7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3A0FC7-9BAE-4BBE-9981-B30FF65BA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" y="1815352"/>
            <a:ext cx="11877675" cy="39624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7E264B-6207-4489-B32D-A80D846CA2FA}"/>
              </a:ext>
            </a:extLst>
          </p:cNvPr>
          <p:cNvSpPr txBox="1"/>
          <p:nvPr/>
        </p:nvSpPr>
        <p:spPr>
          <a:xfrm>
            <a:off x="813732" y="1661464"/>
            <a:ext cx="143789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Mit Extender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0D358E-D0B6-44F1-81C1-94C4AABFB6A6}"/>
              </a:ext>
            </a:extLst>
          </p:cNvPr>
          <p:cNvSpPr txBox="1"/>
          <p:nvPr/>
        </p:nvSpPr>
        <p:spPr>
          <a:xfrm>
            <a:off x="4883790" y="1661464"/>
            <a:ext cx="172322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dirty="0"/>
              <a:t>Ohne</a:t>
            </a:r>
            <a:r>
              <a:rPr lang="de-DE" sz="2000" i="0" dirty="0"/>
              <a:t> Extender</a:t>
            </a:r>
          </a:p>
        </p:txBody>
      </p:sp>
    </p:spTree>
    <p:extLst>
      <p:ext uri="{BB962C8B-B14F-4D97-AF65-F5344CB8AC3E}">
        <p14:creationId xmlns:p14="http://schemas.microsoft.com/office/powerpoint/2010/main" val="396314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17332-F1EF-4B6A-BC34-90DE8FF0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Transmission durch Filter und Extender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C9B674-62AC-4DB4-B492-F509B6BF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Wieviel Licht wird im Filter und Extender absorbiert?</a:t>
            </a:r>
          </a:p>
          <a:p>
            <a:r>
              <a:rPr lang="de-DE" dirty="0"/>
              <a:t>Plan: Bezug auf Intensität ohne Filter</a:t>
            </a:r>
          </a:p>
          <a:p>
            <a:r>
              <a:rPr lang="de-DE" dirty="0"/>
              <a:t>Problem: Ohne Filter misst man alle Wellenlängen, die die Kamera detektiert, mit Filter wird einiges abgeschnitten.</a:t>
            </a:r>
          </a:p>
          <a:p>
            <a:pPr lvl="1"/>
            <a:r>
              <a:rPr lang="de-DE" dirty="0"/>
              <a:t>-&gt; Daher Vergleich schwierig.</a:t>
            </a:r>
          </a:p>
          <a:p>
            <a:pPr lvl="1"/>
            <a:r>
              <a:rPr lang="de-DE" dirty="0"/>
              <a:t>Intensität mit Filter und mit/ohne Extender:</a:t>
            </a:r>
          </a:p>
          <a:p>
            <a:pPr lvl="1"/>
            <a:r>
              <a:rPr lang="de-DE" b="1" dirty="0"/>
              <a:t>Nochmal messen.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2DFA4F-2B1E-422B-9EAF-B71541B94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5291E15-C7E2-49BD-B1C4-8B86603E49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02DC3AC-1D98-42E8-AD39-20A537C99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6EF1340D-B75A-41C5-BAEF-65EE033C1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521373"/>
              </p:ext>
            </p:extLst>
          </p:nvPr>
        </p:nvGraphicFramePr>
        <p:xfrm>
          <a:off x="771787" y="1872867"/>
          <a:ext cx="4522014" cy="359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161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DC2C9-6AB5-4C18-9523-814B79B7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Messungen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0AAFB8-4DB1-45AF-9446-1496FCBF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an Defekt und Perowskit</a:t>
            </a:r>
          </a:p>
          <a:p>
            <a:r>
              <a:rPr lang="de-DE" dirty="0"/>
              <a:t>Glättung mit (maximal) 500 Werten:</a:t>
            </a:r>
          </a:p>
          <a:p>
            <a:pPr lvl="1"/>
            <a:r>
              <a:rPr lang="de-DE" dirty="0"/>
              <a:t>Gleitender, zentrierter Mittelwert</a:t>
            </a:r>
          </a:p>
          <a:p>
            <a:r>
              <a:rPr lang="de-DE" dirty="0"/>
              <a:t>Analyse des Maximums</a:t>
            </a:r>
          </a:p>
          <a:p>
            <a:pPr lvl="1"/>
            <a:r>
              <a:rPr lang="de-DE" dirty="0"/>
              <a:t>Intensität</a:t>
            </a:r>
          </a:p>
          <a:p>
            <a:pPr lvl="1"/>
            <a:r>
              <a:rPr lang="de-DE" dirty="0"/>
              <a:t>Energie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37171B-0364-4E83-AAC7-0F4CA73A2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9F9A576-E826-4498-833E-BA484EB129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40D879E-72D2-4597-BAF0-319B21311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4512C5A-910F-4E4D-8AC1-4EAA61C68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25" y="1708800"/>
            <a:ext cx="3962400" cy="3962400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7B22D5B-3F6A-4A22-9113-771393DBA9EC}"/>
              </a:ext>
            </a:extLst>
          </p:cNvPr>
          <p:cNvCxnSpPr>
            <a:cxnSpLocks/>
          </p:cNvCxnSpPr>
          <p:nvPr/>
        </p:nvCxnSpPr>
        <p:spPr>
          <a:xfrm>
            <a:off x="1379349" y="2495229"/>
            <a:ext cx="30454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1C09DFE-B39E-46F6-A25C-A41D516A5499}"/>
              </a:ext>
            </a:extLst>
          </p:cNvPr>
          <p:cNvCxnSpPr>
            <a:cxnSpLocks/>
          </p:cNvCxnSpPr>
          <p:nvPr/>
        </p:nvCxnSpPr>
        <p:spPr>
          <a:xfrm>
            <a:off x="3060915" y="1999281"/>
            <a:ext cx="0" cy="30531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93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2CC03-65F4-4BC8-93BD-32504869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ETL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631144-BF1B-4ED2-832D-C4FEA0A8A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ETL über Bereich nicht abgeschieden, Zelle G1967</a:t>
            </a:r>
          </a:p>
          <a:p>
            <a:r>
              <a:rPr lang="de-DE" dirty="0"/>
              <a:t>PL auf Defekt (ETL) und Perowskit gemessen</a:t>
            </a:r>
          </a:p>
          <a:p>
            <a:r>
              <a:rPr lang="de-DE" dirty="0"/>
              <a:t>ETL Defekt zeigt geringe/ kaum Intensität</a:t>
            </a:r>
          </a:p>
          <a:p>
            <a:r>
              <a:rPr lang="de-DE" dirty="0"/>
              <a:t>Messreihenfolge: Zwei Mal Defekt, zwei Mal Perowskit, dann 2h Pause, Defekt, Perowskit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A6F5D-448B-417A-BABC-6758FD40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249B13-0727-4017-BAE1-2EB4EDE1BE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62B59BF-F9AF-4CCA-AF7B-C9C135739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E1D92ED-39B5-4B5B-B2FE-022F7141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13304"/>
            <a:ext cx="5038725" cy="252412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2097639-9BDD-47B8-84E7-B30CF2D48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255" y="3298575"/>
            <a:ext cx="5038725" cy="301942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A0B471A-4FC8-4667-A960-127D924560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57" y="3945576"/>
            <a:ext cx="2525014" cy="21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7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E6F2A-670F-4156-91A9-51DF8565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HTL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36B27E-3D4B-40B3-83A6-EEF48447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auf HTL Defekt und Perowskit, an G1968 Z2</a:t>
            </a:r>
          </a:p>
          <a:p>
            <a:r>
              <a:rPr lang="de-DE" dirty="0"/>
              <a:t>Messreihenfolge: D, P, P, D, 2h Pause, D, P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9DC5FF-20F4-49D3-9C0E-82169EC9C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A5A2C95-E8EE-4653-A9FB-A2EF01392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49072A-3BD1-4B30-8E2E-DF9B98070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3F7E8E2-E0C0-4DCE-8CF3-0657DE78A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16659"/>
            <a:ext cx="5038725" cy="25241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F28885-92FA-4C95-937D-A038DD6E5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638" y="3429000"/>
            <a:ext cx="5038725" cy="30194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2A8589-DAD0-4865-9E20-8C315E81EF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52" y="3348328"/>
            <a:ext cx="2904721" cy="24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6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B0684-21DB-487E-AE74-3305053C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ITO Defekt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A4203-6D19-420B-9A2C-4676FF6A9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 auf ITO Defekt und Pero gemessen</a:t>
            </a:r>
          </a:p>
          <a:p>
            <a:r>
              <a:rPr lang="de-DE" dirty="0"/>
              <a:t>Geringere PL Intensität auf ITO Defekt</a:t>
            </a:r>
          </a:p>
          <a:p>
            <a:r>
              <a:rPr lang="de-DE" dirty="0"/>
              <a:t>Messreihenfolge: D, P, P, P, D, P</a:t>
            </a:r>
          </a:p>
          <a:p>
            <a:r>
              <a:rPr lang="de-DE" dirty="0"/>
              <a:t>Intensität höher als bei ETL Defekt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97B062-8DBE-440C-AAE4-E1B310FA7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9474C5-5ABD-4E55-A43B-D1C62341A1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13D0F6-3C0C-4D3F-8F31-C442F7EA5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4041A4A-C5D3-429D-98D0-C0B06EB55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9" y="1301855"/>
            <a:ext cx="5038725" cy="25241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FD9F88A-EAB4-4A67-8502-1659A14F6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183" y="3478575"/>
            <a:ext cx="5038725" cy="30194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D6B2B0F-30AA-4D05-A1A6-A5B3F470FD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67" y="3429000"/>
            <a:ext cx="3206938" cy="26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8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01E62-85B9-4268-8AB7-1082B7C5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</a:t>
            </a:r>
            <a:r>
              <a:rPr lang="de-DE" dirty="0" err="1"/>
              <a:t>Perowskitdefekt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B4B89-9AB2-4DA4-AC22-44958C7E0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um </a:t>
            </a:r>
            <a:r>
              <a:rPr lang="de-DE" dirty="0" err="1"/>
              <a:t>Perowskitdefekt</a:t>
            </a:r>
            <a:r>
              <a:rPr lang="de-DE" dirty="0"/>
              <a:t> herum, an G1963 Zelle 2 und 4</a:t>
            </a:r>
          </a:p>
          <a:p>
            <a:r>
              <a:rPr lang="de-DE" dirty="0"/>
              <a:t>Geplante Messung (unten), tatsächlicher Verlauf weicht ab</a:t>
            </a:r>
          </a:p>
          <a:p>
            <a:r>
              <a:rPr lang="de-DE" dirty="0"/>
              <a:t>Geringere Intensität im Streifenbereich, steigend nach außen: </a:t>
            </a:r>
            <a:r>
              <a:rPr lang="de-DE" dirty="0" err="1"/>
              <a:t>Perowskitdicke</a:t>
            </a:r>
            <a:r>
              <a:rPr lang="de-DE" dirty="0"/>
              <a:t>?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9E4B98C-141B-47FF-9B89-25FC037D14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87" y="3772205"/>
            <a:ext cx="2625012" cy="218537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7D9271-91FC-4524-B004-1AB78C4D3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97EA85-71B2-43D1-AE5C-C2CDC93AEF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55FFF7A-89B0-4B0C-A36A-1AC695760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FD0DB2F-D8F4-4F3B-A7AF-28871EA9484A}"/>
              </a:ext>
            </a:extLst>
          </p:cNvPr>
          <p:cNvSpPr txBox="1"/>
          <p:nvPr/>
        </p:nvSpPr>
        <p:spPr>
          <a:xfrm>
            <a:off x="8097867" y="4339525"/>
            <a:ext cx="54181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Pero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D7122F-CCEB-49DF-9550-2C71F0D943DC}"/>
              </a:ext>
            </a:extLst>
          </p:cNvPr>
          <p:cNvSpPr txBox="1"/>
          <p:nvPr/>
        </p:nvSpPr>
        <p:spPr>
          <a:xfrm>
            <a:off x="6548036" y="4765729"/>
            <a:ext cx="541815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ETL/</a:t>
            </a:r>
          </a:p>
          <a:p>
            <a:pPr algn="l"/>
            <a:r>
              <a:rPr lang="de-DE" sz="2000" i="0" dirty="0"/>
              <a:t>HTL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0A89156-7994-4E8F-A6D3-E87052ED9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638" y="3485001"/>
            <a:ext cx="5038725" cy="301942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3CD22FC-AEF7-451D-985C-B6DCEF6E2527}"/>
              </a:ext>
            </a:extLst>
          </p:cNvPr>
          <p:cNvCxnSpPr/>
          <p:nvPr/>
        </p:nvCxnSpPr>
        <p:spPr>
          <a:xfrm>
            <a:off x="7516680" y="4864891"/>
            <a:ext cx="9531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45CDE66-97F5-4B75-A36D-36AC14C3D824}"/>
              </a:ext>
            </a:extLst>
          </p:cNvPr>
          <p:cNvSpPr txBox="1"/>
          <p:nvPr/>
        </p:nvSpPr>
        <p:spPr>
          <a:xfrm>
            <a:off x="7618644" y="5082481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1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100531F-B592-4F06-955D-C8EB8055BDD2}"/>
              </a:ext>
            </a:extLst>
          </p:cNvPr>
          <p:cNvSpPr txBox="1"/>
          <p:nvPr/>
        </p:nvSpPr>
        <p:spPr>
          <a:xfrm>
            <a:off x="7951291" y="5239400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660A5EF-A2AB-43CB-8F30-DCB0C6711722}"/>
              </a:ext>
            </a:extLst>
          </p:cNvPr>
          <p:cNvSpPr txBox="1"/>
          <p:nvPr/>
        </p:nvSpPr>
        <p:spPr>
          <a:xfrm>
            <a:off x="8497014" y="5148551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3</a:t>
            </a:r>
          </a:p>
        </p:txBody>
      </p:sp>
      <p:sp>
        <p:nvSpPr>
          <p:cNvPr id="29" name="Multiplikationszeichen 28">
            <a:extLst>
              <a:ext uri="{FF2B5EF4-FFF2-40B4-BE49-F238E27FC236}">
                <a16:creationId xmlns:a16="http://schemas.microsoft.com/office/drawing/2014/main" id="{58F4BBA1-56A1-496A-9A66-10C6C0CF53D5}"/>
              </a:ext>
            </a:extLst>
          </p:cNvPr>
          <p:cNvSpPr/>
          <p:nvPr/>
        </p:nvSpPr>
        <p:spPr>
          <a:xfrm>
            <a:off x="7428665" y="4888643"/>
            <a:ext cx="249736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30" name="Multiplikationszeichen 29">
            <a:extLst>
              <a:ext uri="{FF2B5EF4-FFF2-40B4-BE49-F238E27FC236}">
                <a16:creationId xmlns:a16="http://schemas.microsoft.com/office/drawing/2014/main" id="{A6DC36DA-7FC2-40B5-8F21-F6B4AA9F1007}"/>
              </a:ext>
            </a:extLst>
          </p:cNvPr>
          <p:cNvSpPr/>
          <p:nvPr/>
        </p:nvSpPr>
        <p:spPr>
          <a:xfrm>
            <a:off x="7858838" y="5060012"/>
            <a:ext cx="268829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2B9B981D-6BFE-4F94-B307-98754967EE8A}"/>
              </a:ext>
            </a:extLst>
          </p:cNvPr>
          <p:cNvSpPr/>
          <p:nvPr/>
        </p:nvSpPr>
        <p:spPr>
          <a:xfrm>
            <a:off x="8443480" y="4940758"/>
            <a:ext cx="249736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E98001-CE78-45CC-B3A1-9BBA6ABA7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2018" y="1165875"/>
            <a:ext cx="5038725" cy="25241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698AC45-A6D0-4F25-B19F-6AB23214F692}"/>
              </a:ext>
            </a:extLst>
          </p:cNvPr>
          <p:cNvSpPr txBox="1"/>
          <p:nvPr/>
        </p:nvSpPr>
        <p:spPr>
          <a:xfrm>
            <a:off x="9405257" y="5390258"/>
            <a:ext cx="363266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dirty="0"/>
              <a:t>Bei Verläufen mehr Messpunkte</a:t>
            </a:r>
            <a:endParaRPr lang="de-DE" sz="2000" i="0" dirty="0"/>
          </a:p>
        </p:txBody>
      </p:sp>
    </p:spTree>
    <p:extLst>
      <p:ext uri="{BB962C8B-B14F-4D97-AF65-F5344CB8AC3E}">
        <p14:creationId xmlns:p14="http://schemas.microsoft.com/office/powerpoint/2010/main" val="1004208174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474</Words>
  <Application>Microsoft Office PowerPoint</Application>
  <PresentationFormat>Breitbild</PresentationFormat>
  <Paragraphs>119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Symbol</vt:lpstr>
      <vt:lpstr>Wingdings</vt:lpstr>
      <vt:lpstr>1_121111_ISFH_Folienvorlage_08</vt:lpstr>
      <vt:lpstr>PowerPoint-Präsentation</vt:lpstr>
      <vt:lpstr>Extender Effekt</vt:lpstr>
      <vt:lpstr>Extender Vergleich</vt:lpstr>
      <vt:lpstr>Transmission durch Filter und Extender</vt:lpstr>
      <vt:lpstr>PL Messungen</vt:lpstr>
      <vt:lpstr>PL an ETL Defekt</vt:lpstr>
      <vt:lpstr>PL an HTL Defekt</vt:lpstr>
      <vt:lpstr>PL an ITO Defekt </vt:lpstr>
      <vt:lpstr>PL an Perowskitdefekt</vt:lpstr>
      <vt:lpstr>Kante in EL Bild: PL Untersuchung</vt:lpstr>
      <vt:lpstr>IV Messung an Referenz (G1971)</vt:lpstr>
      <vt:lpstr>IV Messung am Perowskit Defekt (G1963)</vt:lpstr>
      <vt:lpstr>IV Messung am Perowskitdefekt II (G1974)</vt:lpstr>
      <vt:lpstr>IV Messung am ITO Defekt (G1965)</vt:lpstr>
      <vt:lpstr>G1965 - Übersicht</vt:lpstr>
      <vt:lpstr>IV Messung am ETL Defekt (G1967)</vt:lpstr>
      <vt:lpstr>IV Messung am HTL Defekt (G1968)</vt:lpstr>
      <vt:lpstr>Ladungsträgerprofil in Silizium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232</cp:revision>
  <cp:lastPrinted>2021-11-18T08:14:52Z</cp:lastPrinted>
  <dcterms:created xsi:type="dcterms:W3CDTF">2021-10-29T12:17:52Z</dcterms:created>
  <dcterms:modified xsi:type="dcterms:W3CDTF">2021-12-09T15:40:53Z</dcterms:modified>
</cp:coreProperties>
</file>